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4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45" r:id="rId34"/>
    <p:sldId id="416" r:id="rId35"/>
    <p:sldId id="368" r:id="rId36"/>
    <p:sldId id="447" r:id="rId37"/>
    <p:sldId id="371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49" r:id="rId46"/>
    <p:sldId id="376" r:id="rId47"/>
    <p:sldId id="450" r:id="rId48"/>
    <p:sldId id="425" r:id="rId49"/>
    <p:sldId id="451" r:id="rId50"/>
    <p:sldId id="289" r:id="rId51"/>
    <p:sldId id="453" r:id="rId52"/>
    <p:sldId id="36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317" dt="2021-11-18T21:37:5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5" d="100"/>
          <a:sy n="10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18T21:38:20.565" v="7891" actId="1076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">
        <pc:chgData name="Anthony Tropiano" userId="233d3ea1253ce006" providerId="LiveId" clId="{DC355128-E87E-46C2-8DC1-E564B92C6B25}" dt="2021-11-18T19:51:44.815" v="6268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modSp mod">
        <pc:chgData name="Anthony Tropiano" userId="233d3ea1253ce006" providerId="LiveId" clId="{DC355128-E87E-46C2-8DC1-E564B92C6B25}" dt="2021-11-18T18:01:15.192" v="4912"/>
        <pc:sldMkLst>
          <pc:docMk/>
          <pc:sldMk cId="89882095" sldId="345"/>
        </pc:sldMkLst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18T15:18:52.219" v="1016" actId="255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18T15:18:52.219" v="1016" actId="255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18T15:18:59.742" v="1017" actId="255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18T15:18:59.742" v="1017" actId="255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">
        <pc:chgData name="Anthony Tropiano" userId="233d3ea1253ce006" providerId="LiveId" clId="{DC355128-E87E-46C2-8DC1-E564B92C6B25}" dt="2021-11-18T18:12:49.949" v="5419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18T21:18:17.860" v="78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18T21:19:50.499" v="7825" actId="208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">
        <pc:chgData name="Anthony Tropiano" userId="233d3ea1253ce006" providerId="LiveId" clId="{DC355128-E87E-46C2-8DC1-E564B92C6B25}" dt="2021-11-18T17:12:02.636" v="4075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">
        <pc:chgData name="Anthony Tropiano" userId="233d3ea1253ce006" providerId="LiveId" clId="{DC355128-E87E-46C2-8DC1-E564B92C6B25}" dt="2021-11-18T18:10:42.682" v="5186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Bare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47247" cy="923330"/>
              </a:xfrm>
              <a:prstGeom prst="rect">
                <a:avLst/>
              </a:prstGeom>
              <a:blipFill>
                <a:blip r:embed="rId5"/>
                <a:stretch>
                  <a:fillRect l="-1301" t="-3289" r="-227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826A2F-BE91-4A64-B570-4B65A11F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with a local density approximation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8409373" cy="4351338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</a:t>
            </a:r>
          </a:p>
          <a:p>
            <a:pPr marL="457200" lvl="1" indent="0">
              <a:lnSpc>
                <a:spcPct val="100000"/>
              </a:lnSpc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   nuclear wave function (which becomes soft)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794780" y="3733343"/>
                <a:ext cx="6855077" cy="1208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Ratio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780" y="3733343"/>
                <a:ext cx="6855077" cy="1208088"/>
              </a:xfrm>
              <a:prstGeom prst="rect">
                <a:avLst/>
              </a:prstGeom>
              <a:blipFill>
                <a:blip r:embed="rId4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4811" y="467373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4365</Words>
  <Application>Microsoft Office PowerPoint</Application>
  <PresentationFormat>Widescreen</PresentationFormat>
  <Paragraphs>510</Paragraphs>
  <Slides>51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Why low RG resolution?</vt:lpstr>
      <vt:lpstr>Why low RG resolution?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147</cp:revision>
  <dcterms:created xsi:type="dcterms:W3CDTF">2021-04-13T22:10:52Z</dcterms:created>
  <dcterms:modified xsi:type="dcterms:W3CDTF">2021-11-18T21:38:35Z</dcterms:modified>
</cp:coreProperties>
</file>